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1" r:id="rId4"/>
    <p:sldId id="282" r:id="rId5"/>
    <p:sldId id="283" r:id="rId6"/>
    <p:sldId id="260" r:id="rId7"/>
    <p:sldId id="263" r:id="rId8"/>
    <p:sldId id="264" r:id="rId9"/>
    <p:sldId id="281" r:id="rId10"/>
    <p:sldId id="266" r:id="rId11"/>
    <p:sldId id="286" r:id="rId12"/>
    <p:sldId id="267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6" autoAdjust="0"/>
    <p:restoredTop sz="94660"/>
  </p:normalViewPr>
  <p:slideViewPr>
    <p:cSldViewPr snapToGrid="0">
      <p:cViewPr varScale="1">
        <p:scale>
          <a:sx n="95" d="100"/>
          <a:sy n="95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State Funding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Maintenance of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referral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0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Park Avenue Day Program </a:t>
            </a:r>
          </a:p>
        </p:txBody>
      </p:sp>
      <p:cxnSp>
        <p:nvCxnSpPr>
          <p:cNvPr id="32" name="Straight Connector 26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2CACBE4-896D-2842-893C-B21A4B45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094"/>
            <a:ext cx="5459470" cy="16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Finding Hidden Gems in</a:t>
            </a:r>
            <a:r>
              <a:rPr lang="en-US">
                <a:solidFill>
                  <a:schemeClr val="accent1"/>
                </a:solidFill>
              </a:rPr>
              <a:t> Central park </a:t>
            </a: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person, dog, sitting, person&#10;&#10;Description automatically generated">
            <a:extLst>
              <a:ext uri="{FF2B5EF4-FFF2-40B4-BE49-F238E27FC236}">
                <a16:creationId xmlns:a16="http://schemas.microsoft.com/office/drawing/2014/main" id="{6B375E8B-05BF-774C-A783-8126965840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7326" y="3062383"/>
            <a:ext cx="3726610" cy="2363628"/>
          </a:xfrm>
        </p:spPr>
      </p:pic>
      <p:pic>
        <p:nvPicPr>
          <p:cNvPr id="8" name="Picture 7" descr="A person sleeping on a rock&#10;&#10;Description automatically generated">
            <a:extLst>
              <a:ext uri="{FF2B5EF4-FFF2-40B4-BE49-F238E27FC236}">
                <a16:creationId xmlns:a16="http://schemas.microsoft.com/office/drawing/2014/main" id="{EC0ADFAE-D254-0049-9663-F4C341FAA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5082" y="1891251"/>
            <a:ext cx="4930986" cy="39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3752-51E5-FF43-BDAC-02FF89FF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Remotely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4F46-3C95-B14F-AE65-2659E3FB51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Park Avenue day program offers remote services.  </a:t>
            </a:r>
          </a:p>
          <a:p>
            <a:r>
              <a:rPr lang="en-US" dirty="0"/>
              <a:t>A remote service plan is created to tailor the needs of the person being served.  </a:t>
            </a:r>
          </a:p>
          <a:p>
            <a:r>
              <a:rPr lang="en-US" dirty="0"/>
              <a:t>Remote service may be provided via many different platforms.  Zoom, Facetime, Teams, Google duo, etc.</a:t>
            </a:r>
          </a:p>
        </p:txBody>
      </p:sp>
      <p:pic>
        <p:nvPicPr>
          <p:cNvPr id="6" name="Content Placeholder 5" descr="A picture containing photo, table, many, covered&#10;&#10;Description automatically generated">
            <a:extLst>
              <a:ext uri="{FF2B5EF4-FFF2-40B4-BE49-F238E27FC236}">
                <a16:creationId xmlns:a16="http://schemas.microsoft.com/office/drawing/2014/main" id="{D7A66B81-9E13-F84A-A597-DD322884FB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1290918"/>
            <a:ext cx="5741895" cy="3872753"/>
          </a:xfrm>
        </p:spPr>
      </p:pic>
    </p:spTree>
    <p:extLst>
      <p:ext uri="{BB962C8B-B14F-4D97-AF65-F5344CB8AC3E}">
        <p14:creationId xmlns:p14="http://schemas.microsoft.com/office/powerpoint/2010/main" val="310423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person, young&#10;&#10;Description automatically generated">
            <a:extLst>
              <a:ext uri="{FF2B5EF4-FFF2-40B4-BE49-F238E27FC236}">
                <a16:creationId xmlns:a16="http://schemas.microsoft.com/office/drawing/2014/main" id="{FB76A98B-3990-8241-AA40-521A8E60C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"/>
          <a:stretch/>
        </p:blipFill>
        <p:spPr>
          <a:xfrm rot="5400000">
            <a:off x="-616659" y="616661"/>
            <a:ext cx="5271924" cy="4038603"/>
          </a:xfrm>
          <a:prstGeom prst="rect">
            <a:avLst/>
          </a:prstGeom>
        </p:spPr>
      </p:pic>
      <p:pic>
        <p:nvPicPr>
          <p:cNvPr id="10" name="Picture 9" descr="A picture containing indoor, person, person, table&#10;&#10;Description automatically generated">
            <a:extLst>
              <a:ext uri="{FF2B5EF4-FFF2-40B4-BE49-F238E27FC236}">
                <a16:creationId xmlns:a16="http://schemas.microsoft.com/office/drawing/2014/main" id="{D620D5A4-8510-5247-99CA-CA30D73E3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/>
          <a:stretch/>
        </p:blipFill>
        <p:spPr>
          <a:xfrm rot="5400000">
            <a:off x="3440988" y="597613"/>
            <a:ext cx="5271924" cy="4076700"/>
          </a:xfrm>
          <a:prstGeom prst="rect">
            <a:avLst/>
          </a:prstGeom>
        </p:spPr>
      </p:pic>
      <p:pic>
        <p:nvPicPr>
          <p:cNvPr id="7" name="Picture 6" descr="A picture containing person, indoor, person, young&#10;&#10;Description automatically generated">
            <a:extLst>
              <a:ext uri="{FF2B5EF4-FFF2-40B4-BE49-F238E27FC236}">
                <a16:creationId xmlns:a16="http://schemas.microsoft.com/office/drawing/2014/main" id="{E0B81205-436D-5645-A77C-680A7CBB0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/>
          <a:stretch/>
        </p:blipFill>
        <p:spPr>
          <a:xfrm rot="5400000">
            <a:off x="7517680" y="597613"/>
            <a:ext cx="5271924" cy="40767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9713" y="5588000"/>
            <a:ext cx="6867277" cy="9205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Academic skills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Picture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1 -working  in-person on academic skills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Picture 2 and 3- remote services being provided. </a:t>
            </a:r>
          </a:p>
        </p:txBody>
      </p:sp>
    </p:spTree>
    <p:extLst>
      <p:ext uri="{BB962C8B-B14F-4D97-AF65-F5344CB8AC3E}">
        <p14:creationId xmlns:p14="http://schemas.microsoft.com/office/powerpoint/2010/main" val="189917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6B2A4-CB62-D14F-9AC9-93E98BF9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TESTIMONIAL 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8CFB93D-561E-494A-BD8F-339836A55754}"/>
              </a:ext>
            </a:extLst>
          </p:cNvPr>
          <p:cNvSpPr/>
          <p:nvPr/>
        </p:nvSpPr>
        <p:spPr>
          <a:xfrm>
            <a:off x="5255260" y="1648870"/>
            <a:ext cx="4702848" cy="3729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“Every day my daughter is more than happy to attend the day program. I am greatly appreciated for the services; all of the staffs are courtesy and kind. The program keeps me informed of any changes about my daughter during the program hours such as food and/or behavior. For transportation services, I do not have any complain/issue”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-Mrs. Rita Hidalgo, Parent of Participant. (Translated from Spanish) </a:t>
            </a:r>
          </a:p>
        </p:txBody>
      </p:sp>
    </p:spTree>
    <p:extLst>
      <p:ext uri="{BB962C8B-B14F-4D97-AF65-F5344CB8AC3E}">
        <p14:creationId xmlns:p14="http://schemas.microsoft.com/office/powerpoint/2010/main" val="119813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06C0-1CAE-9246-9343-64360C47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Information 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Receiver">
            <a:extLst>
              <a:ext uri="{FF2B5EF4-FFF2-40B4-BE49-F238E27FC236}">
                <a16:creationId xmlns:a16="http://schemas.microsoft.com/office/drawing/2014/main" id="{9B5B1732-86CD-4F23-9058-ED50E9896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9B2BBD-CD03-D24A-BD39-3DBB96F8DB46}"/>
              </a:ext>
            </a:extLst>
          </p:cNvPr>
          <p:cNvSpPr/>
          <p:nvPr/>
        </p:nvSpPr>
        <p:spPr>
          <a:xfrm>
            <a:off x="5760562" y="2128888"/>
            <a:ext cx="5314543" cy="4215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450" dirty="0"/>
              <a:t>                                            	 Human First INC 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450" dirty="0"/>
              <a:t>      		1767 Park Avenue 3Fl. </a:t>
            </a:r>
          </a:p>
          <a:p>
            <a:pPr marL="228600" lvl="1" fontAlgn="base">
              <a:lnSpc>
                <a:spcPct val="90000"/>
              </a:lnSpc>
              <a:spcAft>
                <a:spcPts val="600"/>
              </a:spcAft>
            </a:pPr>
            <a:r>
              <a:rPr lang="en-US" sz="1450" dirty="0"/>
              <a:t>		New York, NY 10035 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450" dirty="0"/>
              <a:t>             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/>
              <a:t>Marisol Estrada,                          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/>
              <a:t>Day Program Coordinator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/>
              <a:t>Email: </a:t>
            </a:r>
            <a:r>
              <a:rPr lang="en-US" sz="1450" dirty="0" err="1"/>
              <a:t>Mestrada@humanfirst.org</a:t>
            </a:r>
            <a:r>
              <a:rPr lang="en-US" sz="1450" dirty="0"/>
              <a:t>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/>
              <a:t>Cell: </a:t>
            </a:r>
            <a:r>
              <a:rPr lang="en-US" sz="1450" dirty="0">
                <a:sym typeface="Wingdings" pitchFamily="2" charset="2"/>
              </a:rPr>
              <a:t>(</a:t>
            </a:r>
            <a:r>
              <a:rPr lang="en-US" sz="1450" dirty="0"/>
              <a:t>917)340-6467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/>
              <a:t>Office: </a:t>
            </a:r>
            <a:r>
              <a:rPr lang="en-US" sz="1450" dirty="0">
                <a:sym typeface="Wingdings" pitchFamily="2" charset="2"/>
              </a:rPr>
              <a:t>(</a:t>
            </a:r>
            <a:r>
              <a:rPr lang="en-US" sz="1450" dirty="0"/>
              <a:t>212)480-9169 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145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 err="1"/>
              <a:t>Khadiduatou</a:t>
            </a:r>
            <a:r>
              <a:rPr lang="en-US" sz="1450" dirty="0"/>
              <a:t> Diouf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 err="1"/>
              <a:t>Kdiouf@humanfirst.org</a:t>
            </a:r>
            <a:endParaRPr lang="en-US" sz="145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/>
              <a:t>Cell:(646)771-0410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/>
              <a:t>Office: </a:t>
            </a:r>
            <a:r>
              <a:rPr lang="en-US" sz="1450" dirty="0">
                <a:sym typeface="Wingdings" pitchFamily="2" charset="2"/>
              </a:rPr>
              <a:t>(</a:t>
            </a:r>
            <a:r>
              <a:rPr lang="en-US" sz="1450" dirty="0"/>
              <a:t>212)480-9169 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dirty="0"/>
              <a:t>Website, http://</a:t>
            </a:r>
            <a:r>
              <a:rPr lang="en-US" sz="1450" dirty="0" err="1"/>
              <a:t>www.humanfirst.org</a:t>
            </a:r>
            <a:endParaRPr lang="en-US" sz="145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811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Contents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 of program </a:t>
            </a:r>
          </a:p>
          <a:p>
            <a:r>
              <a:rPr lang="en-US" dirty="0"/>
              <a:t>Creating individualized services</a:t>
            </a:r>
          </a:p>
          <a:p>
            <a:r>
              <a:rPr lang="en-US" dirty="0"/>
              <a:t>What our services look like</a:t>
            </a:r>
          </a:p>
          <a:p>
            <a:r>
              <a:rPr lang="en-US" dirty="0"/>
              <a:t>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99673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fontAlgn="base"/>
            <a:r>
              <a:rPr lang="en-US" sz="1800" dirty="0"/>
              <a:t>Human First Inc none-profit organization that has been supporting people with a developmentally disability in the  communities through out  New York City and Long Island since 2001. </a:t>
            </a:r>
          </a:p>
          <a:p>
            <a:pPr fontAlgn="base"/>
            <a:r>
              <a:rPr lang="en-US" sz="1800" dirty="0"/>
              <a:t>The Park Avenue day program provides exemplary services to individuals with varying needs, particularly the underserved. </a:t>
            </a:r>
          </a:p>
          <a:p>
            <a:pPr fontAlgn="base"/>
            <a:r>
              <a:rPr lang="en-US" sz="1800" dirty="0"/>
              <a:t>The day program successfully fosters the health and safety of all individuals in a nurturing, respectful environments.   Embracing a person-centered philosophy in all services, while continually evolving to meet the needs of individuals. </a:t>
            </a:r>
          </a:p>
          <a:p>
            <a:pPr fontAlgn="base"/>
            <a:r>
              <a:rPr lang="en-US" sz="1800" dirty="0"/>
              <a:t>The program has a fully handicap accessible program space which accommodates wheelchairs.   </a:t>
            </a:r>
          </a:p>
          <a:p>
            <a:pPr fontAlgn="base"/>
            <a:endParaRPr lang="en-US" dirty="0"/>
          </a:p>
          <a:p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CADF-DC6B-8748-BAD6-980F2EB7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CREATING A PLAN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1DF79BD-F7C8-4E25-9D4A-A392356BD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7" r="2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AB7E6-048D-C344-AAEB-B3C5923C1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2450095"/>
          </a:xfrm>
        </p:spPr>
        <p:txBody>
          <a:bodyPr anchor="t">
            <a:normAutofit/>
          </a:bodyPr>
          <a:lstStyle/>
          <a:p>
            <a:r>
              <a:rPr lang="en-US" sz="2000" dirty="0"/>
              <a:t>Each person who is served has their own unique plan based on their wants and needs.  </a:t>
            </a:r>
          </a:p>
          <a:p>
            <a:endParaRPr lang="en-US" sz="2000" dirty="0"/>
          </a:p>
          <a:p>
            <a:r>
              <a:rPr lang="en-US" sz="2000" dirty="0"/>
              <a:t>Each Staff Action Plan is created using a person-centered plan approach.  </a:t>
            </a:r>
          </a:p>
        </p:txBody>
      </p:sp>
    </p:spTree>
    <p:extLst>
      <p:ext uri="{BB962C8B-B14F-4D97-AF65-F5344CB8AC3E}">
        <p14:creationId xmlns:p14="http://schemas.microsoft.com/office/powerpoint/2010/main" val="264110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AC10F-571C-AD44-A0D0-7AF856ED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Key Offerings 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sz="1800" b="1" dirty="0">
                <a:solidFill>
                  <a:srgbClr val="FFFFFF"/>
                </a:solidFill>
              </a:rPr>
              <a:t>But not limited to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B9F10-CF0B-3842-A2D9-2DEC08AD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Speech Therapy (Once a week) </a:t>
            </a:r>
          </a:p>
          <a:p>
            <a:pPr fontAlgn="base"/>
            <a:r>
              <a:rPr lang="en-US" dirty="0"/>
              <a:t>Psychotherapy (Once a week) </a:t>
            </a:r>
          </a:p>
          <a:p>
            <a:pPr fontAlgn="base"/>
            <a:r>
              <a:rPr lang="en-US" dirty="0"/>
              <a:t>Occupational Therapy (1x week) </a:t>
            </a:r>
          </a:p>
          <a:p>
            <a:pPr fontAlgn="base"/>
            <a:r>
              <a:rPr lang="en-US" dirty="0"/>
              <a:t>Travel Training Program  </a:t>
            </a:r>
          </a:p>
          <a:p>
            <a:pPr fontAlgn="base"/>
            <a:r>
              <a:rPr lang="en-US" dirty="0"/>
              <a:t>Gym Membership &amp; Participation  </a:t>
            </a:r>
          </a:p>
          <a:p>
            <a:pPr fontAlgn="base"/>
            <a:r>
              <a:rPr lang="en-US" dirty="0"/>
              <a:t>Activities of daily living (ADL) </a:t>
            </a:r>
          </a:p>
          <a:p>
            <a:pPr fontAlgn="base"/>
            <a:r>
              <a:rPr lang="en-US" dirty="0"/>
              <a:t>Volunteer sites </a:t>
            </a:r>
          </a:p>
          <a:p>
            <a:pPr fontAlgn="base"/>
            <a:r>
              <a:rPr lang="en-US" dirty="0"/>
              <a:t>Recreational activities.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8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			Park Avenue Day program 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				   “This is us”</a:t>
            </a:r>
          </a:p>
        </p:txBody>
      </p:sp>
      <p:pic>
        <p:nvPicPr>
          <p:cNvPr id="5" name="Content Placeholder 4" descr="A person wearing glasses&#10;&#10;Description automatically generated">
            <a:extLst>
              <a:ext uri="{FF2B5EF4-FFF2-40B4-BE49-F238E27FC236}">
                <a16:creationId xmlns:a16="http://schemas.microsoft.com/office/drawing/2014/main" id="{39A7AC2E-B41C-EF40-878A-706DB0C70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" y="1920653"/>
            <a:ext cx="2470502" cy="4394200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2783B-3551-1445-9909-339558D99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90" y="1960635"/>
            <a:ext cx="5372607" cy="439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0DDA57-FF9E-544E-8768-B068AF430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97" y="1920653"/>
            <a:ext cx="324233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877" y="89880"/>
            <a:ext cx="4902990" cy="676811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en-US" sz="1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Yoga- weekly by a professional instructor 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 Arts and Crafts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Community Gardening during the warm seasons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Outings throughout the boroughs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Birthday/Holiday  celebrations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Volunteer opportunities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Academic/Education Skills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Catch and release Fishing activities  during warm season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 Sport tournaments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Content Placeholder 11" descr="A picture containing person, indoor, person, young&#10;&#10;Description automatically generated">
            <a:extLst>
              <a:ext uri="{FF2B5EF4-FFF2-40B4-BE49-F238E27FC236}">
                <a16:creationId xmlns:a16="http://schemas.microsoft.com/office/drawing/2014/main" id="{88722892-1F97-9344-8E7E-3847BCA24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r="9961" b="-1"/>
          <a:stretch/>
        </p:blipFill>
        <p:spPr>
          <a:xfrm rot="5400000">
            <a:off x="-217474" y="255580"/>
            <a:ext cx="6858000" cy="642305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58" name="Freeform: Shape 57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746C843-E3B2-CE40-BAD9-81227E9848D0}"/>
              </a:ext>
            </a:extLst>
          </p:cNvPr>
          <p:cNvSpPr/>
          <p:nvPr/>
        </p:nvSpPr>
        <p:spPr>
          <a:xfrm>
            <a:off x="4059062" y="-38833"/>
            <a:ext cx="3364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solidFill>
                  <a:schemeClr val="accent1"/>
                </a:solidFill>
              </a:rPr>
              <a:t>DAY PROGRAM  Activities </a:t>
            </a:r>
            <a:r>
              <a:rPr lang="en-US" sz="2400" dirty="0">
                <a:solidFill>
                  <a:schemeClr val="accent1"/>
                </a:solidFill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76211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0DF5C0-0B65-A04F-A9A0-2BD15AE3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220" y="1396289"/>
            <a:ext cx="5032630" cy="3213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Arts and Crafts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Soap Making        Activity.       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5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11" descr="A person sitting on a chair&#10;&#10;Description automatically generated">
            <a:extLst>
              <a:ext uri="{FF2B5EF4-FFF2-40B4-BE49-F238E27FC236}">
                <a16:creationId xmlns:a16="http://schemas.microsoft.com/office/drawing/2014/main" id="{6A8BBCF0-3F01-9C43-A67A-8EAA50419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r="-5" b="38184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E1C9E6-B524-724D-8305-668DAE8C8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-3" b="35935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8" name="Content Placeholder 7" descr="A picture containing indoor, food, table, sitting&#10;&#10;Description automatically generated">
            <a:extLst>
              <a:ext uri="{FF2B5EF4-FFF2-40B4-BE49-F238E27FC236}">
                <a16:creationId xmlns:a16="http://schemas.microsoft.com/office/drawing/2014/main" id="{05CF7E55-1BCF-FC46-B18A-366B65A24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7" r="-1" b="37190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pic>
      <p:pic>
        <p:nvPicPr>
          <p:cNvPr id="17" name="Picture 16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id="{874F03A9-F799-C14F-93FD-9824D141C7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4" r="4" b="4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421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5824B4-8375-8649-A2EB-CD73A099A2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Tie Dye Mask Making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70BB18-FDCC-1C43-94CA-90B188F9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20" y="814897"/>
            <a:ext cx="2741414" cy="487362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9496F3-74EF-B04D-9193-CF5BD908A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1F071848-F4CF-8D4D-AD8F-693FA78D5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457200"/>
            <a:ext cx="3857625" cy="4851072"/>
          </a:xfrm>
          <a:prstGeom prst="rect">
            <a:avLst/>
          </a:prstGeom>
        </p:spPr>
      </p:pic>
      <p:pic>
        <p:nvPicPr>
          <p:cNvPr id="15" name="Picture 14" descr="A person sitting on a table&#10;&#10;Description automatically generated">
            <a:extLst>
              <a:ext uri="{FF2B5EF4-FFF2-40B4-BE49-F238E27FC236}">
                <a16:creationId xmlns:a16="http://schemas.microsoft.com/office/drawing/2014/main" id="{164F8C8E-8E85-6B48-9181-4DC3A1A6A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57399"/>
            <a:ext cx="4111774" cy="453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2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554</Words>
  <Application>Microsoft Macintosh PowerPoint</Application>
  <PresentationFormat>Widescreen</PresentationFormat>
  <Paragraphs>64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Contents</vt:lpstr>
      <vt:lpstr>Introduction</vt:lpstr>
      <vt:lpstr>CREATING A PLAN </vt:lpstr>
      <vt:lpstr>Key Offerings  But not limited to </vt:lpstr>
      <vt:lpstr>   Park Avenue Day program         “This is us”</vt:lpstr>
      <vt:lpstr>   Yoga- weekly by a professional instructor     Arts and Crafts   Community Gardening during the warm seasons   Outings throughout the boroughs   Birthday/Holiday  celebrations   Volunteer opportunities    Academic/Education Skills    Catch and release Fishing activities  during warm season     Sport tournaments     </vt:lpstr>
      <vt:lpstr> Arts and Crafts  Soap Making        Activity.        </vt:lpstr>
      <vt:lpstr>Tie Dye Mask Making </vt:lpstr>
      <vt:lpstr>Finding Hidden Gems in Central park </vt:lpstr>
      <vt:lpstr>Working Remotely</vt:lpstr>
      <vt:lpstr>Academic skills  Picture1 -working  in-person on academic skills Picture 2 and 3- remote services being provided. </vt:lpstr>
      <vt:lpstr>TESTIMONIAL  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marisol estrada</dc:creator>
  <cp:lastModifiedBy>marisol estrada</cp:lastModifiedBy>
  <cp:revision>5</cp:revision>
  <dcterms:created xsi:type="dcterms:W3CDTF">2020-11-02T21:27:28Z</dcterms:created>
  <dcterms:modified xsi:type="dcterms:W3CDTF">2020-11-19T15:26:54Z</dcterms:modified>
</cp:coreProperties>
</file>